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Myriad Pro" panose="020B050303040302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D0"/>
    <a:srgbClr val="FDD5A5"/>
    <a:srgbClr val="34D0AB"/>
    <a:srgbClr val="ED5D64"/>
    <a:srgbClr val="29DB6D"/>
    <a:srgbClr val="6269C6"/>
    <a:srgbClr val="1FB759"/>
    <a:srgbClr val="4D55BF"/>
    <a:srgbClr val="9A9FDB"/>
    <a:srgbClr val="E93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768" y="96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04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63576" y="3109208"/>
            <a:ext cx="8616958" cy="11884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263576" y="1833686"/>
            <a:ext cx="8616958" cy="1100195"/>
          </a:xfrm>
          <a:noFill/>
        </p:spPr>
        <p:txBody>
          <a:bodyPr wrap="square" tIns="144000" bIns="72000" anchor="ctr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3B4EE4-559C-4BC1-2ADA-81369DF79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7" y="0"/>
            <a:ext cx="1050869" cy="5715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073A24-5B77-F2FB-41BF-DA0B63519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2248" y="-479061"/>
            <a:ext cx="2764869" cy="276486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5FDD7A1-007C-67B2-407D-C4900E89A006}"/>
              </a:ext>
            </a:extLst>
          </p:cNvPr>
          <p:cNvGrpSpPr/>
          <p:nvPr userDrawn="1"/>
        </p:nvGrpSpPr>
        <p:grpSpPr>
          <a:xfrm>
            <a:off x="9160534" y="4783510"/>
            <a:ext cx="720000" cy="720000"/>
            <a:chOff x="295609" y="299455"/>
            <a:chExt cx="720000" cy="72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032E8B9-F254-9F6C-8414-5D85AC4BB0ED}"/>
                </a:ext>
              </a:extLst>
            </p:cNvPr>
            <p:cNvSpPr/>
            <p:nvPr userDrawn="1"/>
          </p:nvSpPr>
          <p:spPr>
            <a:xfrm>
              <a:off x="295609" y="299455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Google Shape;15;p1">
              <a:extLst>
                <a:ext uri="{FF2B5EF4-FFF2-40B4-BE49-F238E27FC236}">
                  <a16:creationId xmlns:a16="http://schemas.microsoft.com/office/drawing/2014/main" id="{70B1F644-DF4D-86D0-8828-C836B8C66E96}"/>
                </a:ext>
              </a:extLst>
            </p:cNvPr>
            <p:cNvPicPr preferRelativeResize="0"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30695"/>
              <a:ext cx="664163" cy="65752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8" y="156105"/>
            <a:ext cx="9602610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6" y="985838"/>
            <a:ext cx="9602611" cy="3972454"/>
          </a:xfrm>
          <a:prstGeom prst="rect">
            <a:avLst/>
          </a:prstGeom>
        </p:spPr>
        <p:txBody>
          <a:bodyPr/>
          <a:lstStyle>
            <a:lvl1pPr marL="228587" indent="-228587">
              <a:buFont typeface="Arial" panose="020B0604020202020204" pitchFamily="34" charset="0"/>
              <a:buChar char="•"/>
              <a:defRPr lang="ru-RU" dirty="0"/>
            </a:lvl1pPr>
            <a:lvl2pPr marL="685765" indent="-228587">
              <a:buFont typeface="Arial" panose="020B0604020202020204" pitchFamily="34" charset="0"/>
              <a:buChar char="•"/>
              <a:defRPr lang="ru-RU" dirty="0"/>
            </a:lvl2pPr>
            <a:lvl3pPr marL="1142942" indent="-228587">
              <a:buFont typeface="Arial" panose="020B0604020202020204" pitchFamily="34" charset="0"/>
              <a:buChar char="•"/>
              <a:defRPr lang="ru-RU" dirty="0"/>
            </a:lvl3pPr>
            <a:lvl4pPr marL="1600120" indent="-228587">
              <a:buFont typeface="Arial" panose="020B0604020202020204" pitchFamily="34" charset="0"/>
              <a:buChar char="•"/>
              <a:defRPr lang="ru-RU" dirty="0"/>
            </a:lvl4pPr>
            <a:lvl5pPr marL="2057297" indent="-228587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5"/>
            <a:ext cx="9602611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85842"/>
            <a:ext cx="4737806" cy="397245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4" y="985838"/>
            <a:ext cx="4737806" cy="39724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9"/>
            <a:ext cx="9602611" cy="78052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1068086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57560"/>
            <a:ext cx="4719286" cy="353218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5" y="1068086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5" y="1557560"/>
            <a:ext cx="4737806" cy="353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9"/>
            <a:ext cx="9602611" cy="78052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4" y="156109"/>
            <a:ext cx="3930449" cy="7805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0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61399"/>
            <a:ext cx="5561982" cy="4796894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85841"/>
            <a:ext cx="3930449" cy="397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3868965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6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6" y="4217462"/>
            <a:ext cx="9602611" cy="662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696" y="156105"/>
            <a:ext cx="9602611" cy="7514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6" y="985837"/>
            <a:ext cx="9602611" cy="397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296122-D90C-307D-115F-8EA73D2F0FE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448" y="4797344"/>
            <a:ext cx="1156500" cy="1156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7A911-F3FC-D7B4-9B54-B28591464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4814" b="-4727"/>
          <a:stretch/>
        </p:blipFill>
        <p:spPr>
          <a:xfrm>
            <a:off x="1465660" y="5164647"/>
            <a:ext cx="8654900" cy="3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5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35" indent="-285735" algn="l" defTabSz="914355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12" indent="-285735" algn="l" defTabSz="91435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1200090" indent="-285735" algn="l" defTabSz="91435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1542974" indent="-171441" algn="l" defTabSz="91435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00150" indent="-171441" algn="l" defTabSz="91435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474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6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Myriad Pro </a:t>
            </a:r>
            <a:r>
              <a:rPr lang="ru-RU" dirty="0"/>
              <a:t>30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Myriad Pro 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Bold 40 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717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8826" y="927890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24329643"/>
              </p:ext>
            </p:extLst>
          </p:nvPr>
        </p:nvGraphicFramePr>
        <p:xfrm>
          <a:off x="1264405" y="1344019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758825" y="158751"/>
            <a:ext cx="86423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8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535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8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8535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on the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826" y="907521"/>
            <a:ext cx="8642350" cy="5909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758822" y="3637265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One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Two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Three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2"/>
              </a:solidFill>
              <a:latin typeface="+mn-lt"/>
            </a:endParaRPr>
          </a:p>
          <a:p>
            <a:pPr>
              <a:buClr>
                <a:srgbClr val="FF0000"/>
              </a:buClr>
              <a:buSzPct val="100000"/>
            </a:pPr>
            <a:endParaRPr lang="en-US" sz="1600" kern="0" dirty="0">
              <a:solidFill>
                <a:schemeClr val="bg2"/>
              </a:solidFill>
              <a:latin typeface="+mn-lt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Five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Six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2"/>
              </a:solidFill>
              <a:latin typeface="+mn-lt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8815" y="3152517"/>
            <a:ext cx="8642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58822" y="2010425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Royalty Income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Ownership/Founder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758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</a:rPr>
              <a:t>AFFILIATION/FINANCIAL RELATIONSHIP</a:t>
            </a:r>
            <a:endParaRPr lang="ru-RU" sz="2400" b="1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758826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58826" y="1201317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chemeClr val="accent1"/>
                </a:solidFill>
              </a:rPr>
              <a:t>Red</a:t>
            </a:r>
            <a:r>
              <a:rPr lang="en-US" altLang="ru-RU" dirty="0"/>
              <a:t> 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936" y="1578504"/>
            <a:ext cx="3416129" cy="33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758826" y="172757"/>
            <a:ext cx="8642350" cy="7400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59494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91328029"/>
              </p:ext>
            </p:extLst>
          </p:nvPr>
        </p:nvGraphicFramePr>
        <p:xfrm>
          <a:off x="1263577" y="1273326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5" y="193204"/>
            <a:ext cx="8642350" cy="71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286222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84215"/>
              </p:ext>
            </p:extLst>
          </p:nvPr>
        </p:nvGraphicFramePr>
        <p:xfrm>
          <a:off x="758827" y="1454150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758826" y="1129309"/>
            <a:ext cx="4038600" cy="363351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760413" y="150264"/>
            <a:ext cx="8640762" cy="801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 dirty="0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8826" y="1307800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accent1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3537" y="1849390"/>
            <a:ext cx="3766893" cy="2808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defRPr/>
            </a:pPr>
            <a:r>
              <a:rPr lang="en-US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defRPr/>
            </a:pPr>
            <a:endParaRPr lang="en-US" altLang="ru-RU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defRPr/>
            </a:pPr>
            <a:endParaRPr lang="en-US" altLang="ru-RU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defRPr/>
            </a:pPr>
            <a:r>
              <a:rPr lang="en-US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94290" y="1129310"/>
            <a:ext cx="430688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175376" y="1590975"/>
            <a:ext cx="0" cy="7759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175376" y="2093515"/>
            <a:ext cx="627189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02564" y="1865939"/>
            <a:ext cx="1598612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102227" y="2364479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089777" y="2641130"/>
            <a:ext cx="0" cy="216371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022977" y="2857500"/>
            <a:ext cx="24193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8442326" y="2869059"/>
            <a:ext cx="0" cy="583694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032501" y="2857502"/>
            <a:ext cx="0" cy="141922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494589" y="3467899"/>
            <a:ext cx="190658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941888" y="3403948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076825" y="4293852"/>
            <a:ext cx="197643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000000"/>
      </a:dk1>
      <a:lt1>
        <a:srgbClr val="FFFFFF"/>
      </a:lt1>
      <a:dk2>
        <a:srgbClr val="7C4F35"/>
      </a:dk2>
      <a:lt2>
        <a:srgbClr val="CD9E67"/>
      </a:lt2>
      <a:accent1>
        <a:srgbClr val="FF0000"/>
      </a:accent1>
      <a:accent2>
        <a:srgbClr val="3391FB"/>
      </a:accent2>
      <a:accent3>
        <a:srgbClr val="92D050"/>
      </a:accent3>
      <a:accent4>
        <a:srgbClr val="F39195"/>
      </a:accent4>
      <a:accent5>
        <a:srgbClr val="B2D6FD"/>
      </a:accent5>
      <a:accent6>
        <a:srgbClr val="D3ECB9"/>
      </a:accent6>
      <a:hlink>
        <a:srgbClr val="FF0000"/>
      </a:hlink>
      <a:folHlink>
        <a:srgbClr val="BF00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0000"/>
        </a:dk1>
        <a:lt1>
          <a:srgbClr val="FFFFFF"/>
        </a:lt1>
        <a:dk2>
          <a:srgbClr val="7C4F35"/>
        </a:dk2>
        <a:lt2>
          <a:srgbClr val="CD9E67"/>
        </a:lt2>
        <a:accent1>
          <a:srgbClr val="FF0000"/>
        </a:accent1>
        <a:accent2>
          <a:srgbClr val="3391FB"/>
        </a:accent2>
        <a:accent3>
          <a:srgbClr val="92D050"/>
        </a:accent3>
        <a:accent4>
          <a:srgbClr val="F39195"/>
        </a:accent4>
        <a:accent5>
          <a:srgbClr val="B2D6FD"/>
        </a:accent5>
        <a:accent6>
          <a:srgbClr val="D3ECB9"/>
        </a:accent6>
        <a:hlink>
          <a:srgbClr val="FF0000"/>
        </a:hlink>
        <a:folHlink>
          <a:srgbClr val="BF0000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422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Verdana</vt:lpstr>
      <vt:lpstr>Myriad Pro</vt:lpstr>
      <vt:lpstr>Open Sans</vt:lpstr>
      <vt:lpstr>Arial</vt:lpstr>
      <vt:lpstr>Theme-Color</vt:lpstr>
      <vt:lpstr>TOPIC Myriad Pro  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147</cp:revision>
  <dcterms:created xsi:type="dcterms:W3CDTF">2018-04-02T14:44:39Z</dcterms:created>
  <dcterms:modified xsi:type="dcterms:W3CDTF">2023-12-05T17:38:15Z</dcterms:modified>
</cp:coreProperties>
</file>